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0" r:id="rId1"/>
    <p:sldMasterId id="2147483670" r:id="rId2"/>
    <p:sldMasterId id="2147483672" r:id="rId3"/>
    <p:sldMasterId id="2147483675" r:id="rId4"/>
  </p:sldMasterIdLst>
  <p:notesMasterIdLst>
    <p:notesMasterId r:id="rId14"/>
  </p:notesMasterIdLst>
  <p:handoutMasterIdLst>
    <p:handoutMasterId r:id="rId15"/>
  </p:handoutMasterIdLst>
  <p:sldIdLst>
    <p:sldId id="299" r:id="rId5"/>
    <p:sldId id="381" r:id="rId6"/>
    <p:sldId id="382" r:id="rId7"/>
    <p:sldId id="384" r:id="rId8"/>
    <p:sldId id="385" r:id="rId9"/>
    <p:sldId id="386" r:id="rId10"/>
    <p:sldId id="387" r:id="rId11"/>
    <p:sldId id="388" r:id="rId12"/>
    <p:sldId id="389" r:id="rId13"/>
  </p:sldIdLst>
  <p:sldSz cx="9906000" cy="6858000" type="A4"/>
  <p:notesSz cx="6735763" cy="98663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521">
          <p15:clr>
            <a:srgbClr val="A4A3A4"/>
          </p15:clr>
        </p15:guide>
        <p15:guide id="2" orient="horz" pos="1389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436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pos="172">
          <p15:clr>
            <a:srgbClr val="A4A3A4"/>
          </p15:clr>
        </p15:guide>
        <p15:guide id="7" pos="3710">
          <p15:clr>
            <a:srgbClr val="A4A3A4"/>
          </p15:clr>
        </p15:guide>
        <p15:guide id="8" pos="3347">
          <p15:clr>
            <a:srgbClr val="A4A3A4"/>
          </p15:clr>
        </p15:guide>
        <p15:guide id="9" pos="2848">
          <p15:clr>
            <a:srgbClr val="A4A3A4"/>
          </p15:clr>
        </p15:guide>
        <p15:guide id="10" pos="1139">
          <p15:clr>
            <a:srgbClr val="A4A3A4"/>
          </p15:clr>
        </p15:guide>
        <p15:guide id="11" pos="398">
          <p15:clr>
            <a:srgbClr val="A4A3A4"/>
          </p15:clr>
        </p15:guide>
        <p15:guide id="12" pos="606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CC"/>
    <a:srgbClr val="FFFF99"/>
    <a:srgbClr val="FFCC99"/>
    <a:srgbClr val="F2F2F2"/>
    <a:srgbClr val="CCFFCC"/>
    <a:srgbClr val="CCFF99"/>
    <a:srgbClr val="F0F3F8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6544" autoAdjust="0"/>
  </p:normalViewPr>
  <p:slideViewPr>
    <p:cSldViewPr>
      <p:cViewPr>
        <p:scale>
          <a:sx n="109" d="100"/>
          <a:sy n="109" d="100"/>
        </p:scale>
        <p:origin x="-798" y="216"/>
      </p:cViewPr>
      <p:guideLst>
        <p:guide orient="horz" pos="3521"/>
        <p:guide orient="horz" pos="1389"/>
        <p:guide orient="horz" pos="3929"/>
        <p:guide orient="horz" pos="436"/>
        <p:guide orient="horz" pos="2160"/>
        <p:guide pos="172"/>
        <p:guide pos="3710"/>
        <p:guide pos="3347"/>
        <p:guide pos="2848"/>
        <p:guide pos="1139"/>
        <p:guide pos="398"/>
        <p:guide pos="60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72" y="11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12EE4-D3C3-4CF2-843C-C7FA0D7A50F7}" type="datetimeFigureOut">
              <a:rPr lang="ko-KR" altLang="en-US" smtClean="0"/>
              <a:t>2020-04-28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498C9-789E-4A05-92B8-AD3F0DF0E2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134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BC0EF20-4338-41B1-BC11-D4329C30C792}" type="datetimeFigureOut">
              <a:rPr lang="en-US" altLang="ko-KR"/>
              <a:pPr>
                <a:defRPr/>
              </a:pPr>
              <a:t>4/28/2020</a:t>
            </a:fld>
            <a:endParaRPr lang="en-US" altLang="ko-K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ko-K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D5E1FCF-565F-42E9-9E6D-10F0F5FBE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41036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095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762BC-9064-4C96-8175-6BE5C5C5620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29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754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21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w-0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899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8769350" y="6459538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defRPr/>
            </a:pPr>
            <a:fld id="{33F876DF-256C-427A-ADE9-BA63D213A6E8}" type="slidenum">
              <a:rPr lang="en-US" altLang="ko-KR" sz="1100" b="1" smtClean="0">
                <a:solidFill>
                  <a:srgbClr val="7F7F7F"/>
                </a:solidFill>
              </a:rPr>
              <a:pPr algn="ctr" eaLnBrk="1" hangingPunct="1">
                <a:defRPr/>
              </a:pPr>
              <a:t>‹#›</a:t>
            </a:fld>
            <a:r>
              <a:rPr lang="en-US" altLang="ko-KR" sz="1100" b="1" dirty="0" smtClean="0">
                <a:solidFill>
                  <a:srgbClr val="7F7F7F"/>
                </a:solidFill>
              </a:rPr>
              <a:t> / 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Untitled-2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899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2032C203-6C79-471D-8D62-257D8358E24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4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charset="0"/>
          <a:ea typeface="맑은 고딕" charset="0"/>
          <a:cs typeface="맑은 고딕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charset="0"/>
          <a:ea typeface="맑은 고딕" charset="0"/>
          <a:cs typeface="맑은 고딕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charset="0"/>
          <a:ea typeface="맑은 고딕" charset="0"/>
          <a:cs typeface="맑은 고딕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charset="0"/>
          <a:ea typeface="맑은 고딕" charset="0"/>
          <a:cs typeface="맑은 고딕" charset="0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charset="0"/>
          <a:ea typeface="맑은 고딕" charset="0"/>
          <a:cs typeface="맑은 고딕" charset="0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charset="0"/>
          <a:ea typeface="맑은 고딕" charset="0"/>
          <a:cs typeface="맑은 고딕" charset="0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charset="0"/>
          <a:ea typeface="맑은 고딕" charset="0"/>
          <a:cs typeface="맑은 고딕" charset="0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맑은 고딕" charset="0"/>
          <a:ea typeface="맑은 고딕" charset="0"/>
          <a:cs typeface="맑은 고딕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ssaqqq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9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0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Untitled-1-01-01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제목 개체 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</a:t>
            </a:r>
            <a:r>
              <a:rPr lang="en-US" altLang="ko-KR" smtClean="0"/>
              <a:t> </a:t>
            </a:r>
            <a:r>
              <a:rPr lang="ko-KR" altLang="en-US" smtClean="0"/>
              <a:t>제목</a:t>
            </a:r>
            <a:r>
              <a:rPr lang="en-US" altLang="ko-KR" smtClean="0"/>
              <a:t> </a:t>
            </a:r>
            <a:r>
              <a:rPr lang="ko-KR" altLang="en-US" smtClean="0"/>
              <a:t>스타일</a:t>
            </a:r>
            <a:r>
              <a:rPr lang="en-US" altLang="ko-KR" smtClean="0"/>
              <a:t> </a:t>
            </a:r>
            <a:r>
              <a:rPr lang="ko-KR" altLang="en-US" smtClean="0"/>
              <a:t>편집</a:t>
            </a:r>
            <a:endParaRPr lang="en-US" altLang="ko-KR" smtClean="0"/>
          </a:p>
        </p:txBody>
      </p:sp>
      <p:sp>
        <p:nvSpPr>
          <p:cNvPr id="1028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</a:t>
            </a:r>
            <a:r>
              <a:rPr lang="en-US" altLang="ko-KR" smtClean="0"/>
              <a:t> </a:t>
            </a:r>
            <a:r>
              <a:rPr lang="ko-KR" altLang="en-US" smtClean="0"/>
              <a:t>텍스트</a:t>
            </a:r>
            <a:r>
              <a:rPr lang="en-US" altLang="ko-KR" smtClean="0"/>
              <a:t> </a:t>
            </a:r>
            <a:r>
              <a:rPr lang="ko-KR" altLang="en-US" smtClean="0"/>
              <a:t>스타일을</a:t>
            </a:r>
            <a:r>
              <a:rPr lang="en-US" altLang="ko-KR" smtClean="0"/>
              <a:t> </a:t>
            </a:r>
            <a:r>
              <a:rPr lang="ko-KR" altLang="en-US" smtClean="0"/>
              <a:t>편집합니다</a:t>
            </a:r>
            <a:endParaRPr lang="en-US" altLang="ko-KR" smtClean="0"/>
          </a:p>
          <a:p>
            <a:pPr lvl="1"/>
            <a:r>
              <a:rPr lang="ko-KR" altLang="en-US" smtClean="0"/>
              <a:t>둘째</a:t>
            </a:r>
            <a:r>
              <a:rPr lang="en-US" altLang="ko-KR" smtClean="0"/>
              <a:t> </a:t>
            </a:r>
            <a:r>
              <a:rPr lang="ko-KR" altLang="en-US" smtClean="0"/>
              <a:t>수준</a:t>
            </a:r>
            <a:endParaRPr lang="en-US" altLang="ko-KR" smtClean="0"/>
          </a:p>
          <a:p>
            <a:pPr lvl="2"/>
            <a:r>
              <a:rPr lang="ko-KR" altLang="en-US" smtClean="0"/>
              <a:t>셋째</a:t>
            </a:r>
            <a:r>
              <a:rPr lang="en-US" altLang="ko-KR" smtClean="0"/>
              <a:t> </a:t>
            </a:r>
            <a:r>
              <a:rPr lang="ko-KR" altLang="en-US" smtClean="0"/>
              <a:t>수준</a:t>
            </a:r>
            <a:endParaRPr lang="en-US" altLang="ko-KR" smtClean="0"/>
          </a:p>
          <a:p>
            <a:pPr lvl="3"/>
            <a:r>
              <a:rPr lang="ko-KR" altLang="en-US" smtClean="0"/>
              <a:t>넷째</a:t>
            </a:r>
            <a:r>
              <a:rPr lang="en-US" altLang="ko-KR" smtClean="0"/>
              <a:t> </a:t>
            </a:r>
            <a:r>
              <a:rPr lang="ko-KR" altLang="en-US" smtClean="0"/>
              <a:t>수준</a:t>
            </a:r>
            <a:endParaRPr lang="en-US" altLang="ko-KR" smtClean="0"/>
          </a:p>
          <a:p>
            <a:pPr lvl="4"/>
            <a:r>
              <a:rPr lang="ko-KR" altLang="en-US" smtClean="0"/>
              <a:t>다섯째</a:t>
            </a:r>
            <a:r>
              <a:rPr lang="en-US" altLang="ko-KR" smtClean="0"/>
              <a:t> </a:t>
            </a:r>
            <a:r>
              <a:rPr lang="ko-KR" altLang="en-US" smtClean="0"/>
              <a:t>수준</a:t>
            </a:r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98400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 charset="0"/>
          <a:ea typeface="맑은 고딕" charset="0"/>
          <a:cs typeface="맑은 고딕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visit.inveniacorp.com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visit.inveniacorp.com/visit/join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visit.inveniacorp.com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94000" y="1052736"/>
            <a:ext cx="949007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0" algn="l" eaLnBrk="1" hangingPunct="1">
              <a:defRPr/>
            </a:pPr>
            <a:r>
              <a:rPr kumimoji="0" lang="en-US" altLang="ko-KR" sz="4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INVENIA</a:t>
            </a:r>
          </a:p>
          <a:p>
            <a:pPr lvl="0" algn="l" eaLnBrk="1" hangingPunct="1">
              <a:defRPr/>
            </a:pPr>
            <a:r>
              <a:rPr kumimoji="0" lang="ko-KR" altLang="en-US" sz="4800" b="1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입출입</a:t>
            </a:r>
            <a:r>
              <a:rPr kumimoji="0" lang="ko-KR" altLang="en-US" sz="4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 시스템 </a:t>
            </a:r>
            <a:r>
              <a:rPr kumimoji="0" lang="en-US" altLang="ko-KR" sz="4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Manual</a:t>
            </a:r>
          </a:p>
          <a:p>
            <a:pPr lvl="0" algn="l" eaLnBrk="1" hangingPunct="1">
              <a:defRPr/>
            </a:pPr>
            <a:r>
              <a:rPr kumimoji="0" lang="en-US" altLang="ko-KR" sz="4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(</a:t>
            </a:r>
            <a:r>
              <a:rPr kumimoji="0" lang="ko-KR" altLang="en-US" sz="4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방문자</a:t>
            </a:r>
            <a:r>
              <a:rPr kumimoji="0" lang="en-US" altLang="ko-KR" sz="4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88504" y="4972982"/>
            <a:ext cx="4765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buFontTx/>
              <a:buNone/>
            </a:pPr>
            <a:r>
              <a:rPr kumimoji="0" lang="en-US" altLang="ko-KR" sz="25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kumimoji="0" lang="en-US" altLang="ko-KR" sz="25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2020. </a:t>
            </a:r>
            <a:r>
              <a:rPr kumimoji="0" lang="en-US" altLang="ko-KR" sz="25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04. </a:t>
            </a:r>
            <a:r>
              <a:rPr kumimoji="0" lang="en-US" altLang="ko-KR" sz="25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28</a:t>
            </a:r>
            <a:endParaRPr kumimoji="0" lang="en-US" altLang="ko-KR" sz="25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-1239688" y="5486230"/>
            <a:ext cx="4765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0" hangingPunct="1">
              <a:buFontTx/>
              <a:buNone/>
            </a:pPr>
            <a:r>
              <a:rPr kumimoji="0" lang="ko-KR" altLang="en-US" sz="25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25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IT </a:t>
            </a:r>
            <a:r>
              <a:rPr kumimoji="0" lang="ko-KR" altLang="en-US" sz="25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팀</a:t>
            </a:r>
            <a:endParaRPr kumimoji="0" lang="en-US" altLang="ko-KR" sz="25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94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2350" y="122246"/>
            <a:ext cx="1749197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1. 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방문 순서</a:t>
            </a:r>
            <a:endParaRPr lang="ko-KR" altLang="en-US" sz="2200" b="1" dirty="0">
              <a:solidFill>
                <a:prstClr val="black"/>
              </a:solidFill>
              <a:latin typeface="맑은 고딕"/>
              <a:ea typeface="맑은 고딕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050" y="764704"/>
            <a:ext cx="9359900" cy="5560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AutoNum type="arabicParenR"/>
            </a:pPr>
            <a:endParaRPr lang="en-US" altLang="ko-KR" sz="2400" dirty="0" smtClean="0"/>
          </a:p>
          <a:p>
            <a:pPr marL="800100" lvl="1" indent="-342900">
              <a:lnSpc>
                <a:spcPct val="150000"/>
              </a:lnSpc>
              <a:buAutoNum type="arabicParenR"/>
            </a:pPr>
            <a:r>
              <a:rPr lang="ko-KR" altLang="en-US" sz="2400" dirty="0" smtClean="0"/>
              <a:t>방문예약 사이트 방문 신청 및 보안 서약서 작성</a:t>
            </a:r>
            <a:endParaRPr lang="en-US" altLang="ko-KR" sz="2400" dirty="0" smtClean="0"/>
          </a:p>
          <a:p>
            <a:pPr marL="800100" lvl="1" indent="-342900">
              <a:lnSpc>
                <a:spcPct val="150000"/>
              </a:lnSpc>
              <a:buAutoNum type="arabicParenR"/>
            </a:pPr>
            <a:r>
              <a:rPr lang="ko-KR" altLang="en-US" sz="2400" dirty="0" smtClean="0"/>
              <a:t>담당자 방문 예약 승인</a:t>
            </a:r>
            <a:endParaRPr lang="en-US" altLang="ko-KR" sz="2400" dirty="0" smtClean="0"/>
          </a:p>
          <a:p>
            <a:pPr marL="800100" lvl="1" indent="-342900">
              <a:lnSpc>
                <a:spcPct val="150000"/>
              </a:lnSpc>
              <a:buAutoNum type="arabicParenR"/>
            </a:pPr>
            <a:r>
              <a:rPr lang="ko-KR" altLang="en-US" sz="2400" dirty="0" smtClean="0"/>
              <a:t>사전 </a:t>
            </a:r>
            <a:r>
              <a:rPr lang="ko-KR" altLang="en-US" sz="2400" dirty="0" err="1" smtClean="0"/>
              <a:t>모바일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보안앱</a:t>
            </a:r>
            <a:r>
              <a:rPr lang="ko-KR" altLang="en-US" sz="2400" dirty="0" smtClean="0"/>
              <a:t> 설치</a:t>
            </a:r>
            <a:endParaRPr lang="en-US" altLang="ko-KR" sz="2400" dirty="0" smtClean="0"/>
          </a:p>
          <a:p>
            <a:pPr marL="800100" lvl="1" indent="-342900">
              <a:lnSpc>
                <a:spcPct val="150000"/>
              </a:lnSpc>
              <a:buAutoNum type="arabicParenR"/>
            </a:pPr>
            <a:r>
              <a:rPr lang="ko-KR" altLang="en-US" sz="2400" dirty="0" err="1" smtClean="0"/>
              <a:t>인베니아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보안실</a:t>
            </a:r>
            <a:r>
              <a:rPr lang="ko-KR" altLang="en-US" sz="2400" dirty="0" smtClean="0"/>
              <a:t> 방문</a:t>
            </a:r>
            <a:endParaRPr lang="en-US" altLang="ko-KR" sz="2400" dirty="0" smtClean="0"/>
          </a:p>
          <a:p>
            <a:pPr marL="800100" lvl="1" indent="-342900">
              <a:lnSpc>
                <a:spcPct val="150000"/>
              </a:lnSpc>
              <a:buAutoNum type="arabicParenR"/>
            </a:pPr>
            <a:r>
              <a:rPr lang="ko-KR" altLang="en-US" sz="2400" dirty="0" err="1" smtClean="0"/>
              <a:t>보안실</a:t>
            </a:r>
            <a:r>
              <a:rPr lang="ko-KR" altLang="en-US" sz="2400" dirty="0" smtClean="0"/>
              <a:t> 방문예약 확인</a:t>
            </a:r>
            <a:r>
              <a:rPr lang="en-US" altLang="ko-KR" sz="2400" dirty="0"/>
              <a:t> </a:t>
            </a:r>
            <a:r>
              <a:rPr lang="ko-KR" altLang="en-US" sz="2400" dirty="0" smtClean="0"/>
              <a:t>및 보안 사항 확인</a:t>
            </a:r>
            <a:endParaRPr lang="en-US" altLang="ko-KR" sz="2400" dirty="0" smtClean="0"/>
          </a:p>
          <a:p>
            <a:pPr marL="800100" lvl="1" indent="-342900">
              <a:lnSpc>
                <a:spcPct val="150000"/>
              </a:lnSpc>
              <a:buAutoNum type="arabicParenR"/>
            </a:pPr>
            <a:r>
              <a:rPr lang="ko-KR" altLang="en-US" sz="2400" dirty="0" smtClean="0"/>
              <a:t>신분증 수거 후 출입증 대여</a:t>
            </a:r>
            <a:endParaRPr lang="en-US" altLang="ko-KR" sz="2400" dirty="0" smtClean="0"/>
          </a:p>
          <a:p>
            <a:pPr marL="800100" lvl="1" indent="-342900">
              <a:lnSpc>
                <a:spcPct val="150000"/>
              </a:lnSpc>
              <a:buAutoNum type="arabicParenR"/>
            </a:pPr>
            <a:r>
              <a:rPr lang="ko-KR" altLang="en-US" sz="2400" dirty="0" smtClean="0"/>
              <a:t>업무 후 출입증 수거 후 신분증 반납</a:t>
            </a:r>
            <a:endParaRPr lang="en-US" altLang="ko-KR" sz="2400" dirty="0" smtClean="0"/>
          </a:p>
          <a:p>
            <a:pPr lvl="1">
              <a:lnSpc>
                <a:spcPct val="150000"/>
              </a:lnSpc>
            </a:pPr>
            <a:endParaRPr lang="en-US" altLang="ko-KR" sz="2400" dirty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26393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72350" y="122246"/>
            <a:ext cx="364394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2. 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회원가입하</a:t>
            </a:r>
            <a:r>
              <a:rPr lang="ko-KR" altLang="en-US" sz="2200" b="1" dirty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기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 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(</a:t>
            </a:r>
            <a:r>
              <a:rPr lang="ko-KR" altLang="en-US" sz="2200" b="1" dirty="0" err="1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메인화면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)</a:t>
            </a:r>
            <a:endParaRPr lang="ko-KR" altLang="en-US" sz="2200" b="1" dirty="0">
              <a:solidFill>
                <a:prstClr val="black"/>
              </a:solidFill>
              <a:latin typeface="맑은 고딕"/>
              <a:ea typeface="맑은 고딕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050" y="764704"/>
            <a:ext cx="935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1) </a:t>
            </a:r>
            <a:r>
              <a:rPr lang="en-US" altLang="ko-KR" dirty="0">
                <a:hlinkClick r:id="rId2"/>
              </a:rPr>
              <a:t>Http://visit.inveniacorp.com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29" y="1134036"/>
            <a:ext cx="7636595" cy="517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11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72350" y="122246"/>
            <a:ext cx="440697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2. 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회원가입하</a:t>
            </a:r>
            <a:r>
              <a:rPr lang="ko-KR" altLang="en-US" sz="2200" b="1" dirty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기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 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(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회원 정보 입력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)</a:t>
            </a:r>
            <a:endParaRPr lang="ko-KR" altLang="en-US" sz="2200" b="1" dirty="0">
              <a:solidFill>
                <a:prstClr val="black"/>
              </a:solidFill>
              <a:latin typeface="맑은 고딕"/>
              <a:ea typeface="맑은 고딕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050" y="764704"/>
            <a:ext cx="935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altLang="ko-KR" dirty="0" smtClean="0">
                <a:hlinkClick r:id="rId2"/>
              </a:rPr>
              <a:t>Http</a:t>
            </a:r>
            <a:r>
              <a:rPr lang="en-US" altLang="ko-KR" dirty="0">
                <a:hlinkClick r:id="rId2"/>
              </a:rPr>
              <a:t>://</a:t>
            </a:r>
            <a:r>
              <a:rPr lang="en-US" altLang="ko-KR" dirty="0" smtClean="0">
                <a:hlinkClick r:id="rId2"/>
              </a:rPr>
              <a:t>visit.inveniacorp.com/visit/join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9" y="1268760"/>
            <a:ext cx="8393822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384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72350" y="122246"/>
            <a:ext cx="5933034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2. 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회원가입하기 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(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가입 완료 및 </a:t>
            </a:r>
            <a:r>
              <a:rPr lang="ko-KR" altLang="en-US" sz="2200" b="1" dirty="0" err="1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이메일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 인증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)</a:t>
            </a:r>
            <a:endParaRPr lang="ko-KR" altLang="en-US" sz="2200" b="1" dirty="0">
              <a:solidFill>
                <a:prstClr val="black"/>
              </a:solidFill>
              <a:latin typeface="맑은 고딕"/>
              <a:ea typeface="맑은 고딕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75" y="2348880"/>
            <a:ext cx="5040689" cy="33783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3660" y="1137518"/>
            <a:ext cx="935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ko-KR" altLang="en-US" dirty="0" smtClean="0"/>
              <a:t>가입 완료가 되면 </a:t>
            </a:r>
            <a:r>
              <a:rPr lang="ko-KR" altLang="en-US" dirty="0" err="1" smtClean="0"/>
              <a:t>이메일로</a:t>
            </a:r>
            <a:r>
              <a:rPr lang="ko-KR" altLang="en-US" dirty="0" smtClean="0"/>
              <a:t> 인증 </a:t>
            </a:r>
            <a:r>
              <a:rPr lang="en-US" altLang="ko-KR" dirty="0" smtClean="0"/>
              <a:t>Link</a:t>
            </a:r>
            <a:r>
              <a:rPr lang="ko-KR" altLang="en-US" dirty="0" smtClean="0"/>
              <a:t>를 발송</a:t>
            </a:r>
            <a:endParaRPr lang="en-US" altLang="ko-KR" dirty="0" smtClean="0"/>
          </a:p>
          <a:p>
            <a:pPr marL="342900" indent="-342900">
              <a:buAutoNum type="arabicParenR"/>
            </a:pPr>
            <a:r>
              <a:rPr lang="en-US" altLang="ko-KR" dirty="0" smtClean="0"/>
              <a:t>Link</a:t>
            </a:r>
            <a:r>
              <a:rPr lang="ko-KR" altLang="en-US" dirty="0" smtClean="0"/>
              <a:t>를 클릭하면 계정이 활성화되어 </a:t>
            </a:r>
            <a:r>
              <a:rPr lang="ko-KR" altLang="en-US" dirty="0" err="1" smtClean="0"/>
              <a:t>로그인이</a:t>
            </a:r>
            <a:r>
              <a:rPr lang="ko-KR" altLang="en-US" dirty="0" smtClean="0"/>
              <a:t> 가능해짐</a:t>
            </a:r>
            <a:endParaRPr lang="en-US" altLang="ko-KR" dirty="0" smtClean="0"/>
          </a:p>
          <a:p>
            <a:pPr marL="342900" indent="-342900">
              <a:buAutoNum type="arabicParenR"/>
            </a:pPr>
            <a:r>
              <a:rPr lang="ko-KR" altLang="en-US" dirty="0" smtClean="0"/>
              <a:t>메일에 이슈가 있을 경우 관리자가 인증회원으로 변경 가능</a:t>
            </a:r>
            <a:endParaRPr lang="en-US" altLang="ko-K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31" y="2348880"/>
            <a:ext cx="3575794" cy="307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38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72350" y="122246"/>
            <a:ext cx="3842719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200" b="1" dirty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3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. 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방문 신청 하기 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(</a:t>
            </a:r>
            <a:r>
              <a:rPr lang="ko-KR" altLang="en-US" sz="2200" b="1" dirty="0" err="1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메인화면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)</a:t>
            </a:r>
            <a:endParaRPr lang="ko-KR" altLang="en-US" sz="2200" b="1" dirty="0">
              <a:solidFill>
                <a:prstClr val="black"/>
              </a:solidFill>
              <a:latin typeface="맑은 고딕"/>
              <a:ea typeface="맑은 고딕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050" y="764704"/>
            <a:ext cx="935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1) </a:t>
            </a:r>
            <a:r>
              <a:rPr lang="en-US" altLang="ko-KR" dirty="0">
                <a:hlinkClick r:id="rId2"/>
              </a:rPr>
              <a:t>Http://visit.inveniacorp.com</a:t>
            </a:r>
            <a:r>
              <a:rPr lang="en-US" altLang="ko-KR" dirty="0" smtClean="0">
                <a:hlinkClick r:id="rId2"/>
              </a:rPr>
              <a:t>/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1268760"/>
            <a:ext cx="8352928" cy="501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38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72350" y="122246"/>
            <a:ext cx="478849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200" b="1" dirty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3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. 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방문 신청 하기 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(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정보보안 서약서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)</a:t>
            </a:r>
            <a:endParaRPr lang="ko-KR" altLang="en-US" sz="2200" b="1" dirty="0">
              <a:solidFill>
                <a:prstClr val="black"/>
              </a:solidFill>
              <a:latin typeface="맑은 고딕"/>
              <a:ea typeface="맑은 고딕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9024" y="1268760"/>
            <a:ext cx="4608512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기존 방문 시 작성하던</a:t>
            </a:r>
            <a:endParaRPr lang="en-US" altLang="ko-KR" dirty="0" smtClean="0"/>
          </a:p>
          <a:p>
            <a:r>
              <a:rPr lang="ko-KR" altLang="en-US" dirty="0" smtClean="0"/>
              <a:t>정보보안 서약서를 온라인으로 대체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내용에 모두 동의하고</a:t>
            </a:r>
            <a:endParaRPr lang="en-US" altLang="ko-KR" dirty="0" smtClean="0"/>
          </a:p>
          <a:p>
            <a:r>
              <a:rPr lang="ko-KR" altLang="en-US" dirty="0" smtClean="0"/>
              <a:t>서명을 추가한 뒤</a:t>
            </a:r>
            <a:endParaRPr lang="en-US" altLang="ko-KR" dirty="0" smtClean="0"/>
          </a:p>
          <a:p>
            <a:r>
              <a:rPr lang="ko-KR" altLang="en-US" dirty="0" smtClean="0"/>
              <a:t>서약서 파일을 생성 후</a:t>
            </a:r>
            <a:endParaRPr lang="en-US" altLang="ko-KR" dirty="0" smtClean="0"/>
          </a:p>
          <a:p>
            <a:r>
              <a:rPr lang="ko-KR" altLang="en-US" dirty="0" smtClean="0"/>
              <a:t>방문 신청이 가능합니다</a:t>
            </a:r>
            <a:r>
              <a:rPr lang="en-US" altLang="ko-KR" dirty="0" smtClean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67" y="1013296"/>
            <a:ext cx="4605229" cy="457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384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72350" y="122246"/>
            <a:ext cx="4605748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200" b="1" dirty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3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. 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방문 신청 하기 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(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방문 신청 작성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)</a:t>
            </a:r>
            <a:endParaRPr lang="ko-KR" altLang="en-US" sz="2200" b="1" dirty="0">
              <a:solidFill>
                <a:prstClr val="black"/>
              </a:solidFill>
              <a:latin typeface="맑은 고딕"/>
              <a:ea typeface="맑은 고딕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974658"/>
            <a:ext cx="8391863" cy="533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384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72350" y="122246"/>
            <a:ext cx="6115777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200" b="1" dirty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3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. 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방문 신청 하기 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(</a:t>
            </a:r>
            <a:r>
              <a:rPr lang="ko-KR" altLang="en-US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방문신청 완료 및 안내메일</a:t>
            </a:r>
            <a:r>
              <a:rPr lang="en-US" altLang="ko-KR" sz="2200" b="1" dirty="0" smtClean="0">
                <a:solidFill>
                  <a:prstClr val="black"/>
                </a:solidFill>
                <a:latin typeface="맑은 고딕"/>
                <a:ea typeface="맑은 고딕"/>
                <a:cs typeface="Arial" pitchFamily="34" charset="0"/>
              </a:rPr>
              <a:t>)</a:t>
            </a:r>
            <a:endParaRPr lang="ko-KR" altLang="en-US" sz="2200" b="1" dirty="0">
              <a:solidFill>
                <a:prstClr val="black"/>
              </a:solidFill>
              <a:latin typeface="맑은 고딕"/>
              <a:ea typeface="맑은 고딕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488" y="1115452"/>
            <a:ext cx="935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방문 신청이 완료되면 방문신청자의 메일로 안내메일이 발송됩니다</a:t>
            </a:r>
            <a:r>
              <a:rPr lang="en-US" altLang="ko-KR" dirty="0" smtClean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50" y="1844824"/>
            <a:ext cx="4667256" cy="364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757" y="1855642"/>
            <a:ext cx="4621673" cy="428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6523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1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테마">
      <a:majorFont>
        <a:latin typeface="맑은 고딕"/>
        <a:ea typeface="맑은 고딕"/>
        <a:cs typeface="맑은 고딕"/>
      </a:majorFont>
      <a:minorFont>
        <a:latin typeface="맑은 고딕"/>
        <a:ea typeface="맑은 고딕"/>
        <a:cs typeface="맑은 고딕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맑은 고딕" charset="0"/>
            <a:ea typeface="맑은 고딕" charset="0"/>
            <a:cs typeface="맑은 고딕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맑은 고딕" charset="0"/>
            <a:ea typeface="맑은 고딕" charset="0"/>
            <a:cs typeface="맑은 고딕" charset="0"/>
          </a:defRPr>
        </a:defPPr>
      </a:lstStyle>
    </a:lnDef>
  </a:objectDefaults>
  <a:extraClrSchemeLst>
    <a:extraClrScheme>
      <a:clrScheme name="1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맑은 고딕"/>
        <a:ea typeface="맑은 고딕"/>
        <a:cs typeface="맑은 고딕"/>
      </a:majorFont>
      <a:minorFont>
        <a:latin typeface="맑은 고딕"/>
        <a:ea typeface="맑은 고딕"/>
        <a:cs typeface="맑은 고딕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맑은 고딕" charset="0"/>
            <a:ea typeface="맑은 고딕" charset="0"/>
            <a:cs typeface="맑은 고딕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맑은 고딕" charset="0"/>
            <a:ea typeface="맑은 고딕" charset="0"/>
            <a:cs typeface="맑은 고딕" charset="0"/>
          </a:defRPr>
        </a:defPPr>
      </a:lstStyle>
    </a:ln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맑은 고딕"/>
        <a:ea typeface="맑은 고딕"/>
        <a:cs typeface="맑은 고딕"/>
      </a:majorFont>
      <a:minorFont>
        <a:latin typeface="맑은 고딕"/>
        <a:ea typeface="맑은 고딕"/>
        <a:cs typeface="맑은 고딕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맑은 고딕" charset="0"/>
            <a:ea typeface="맑은 고딕" charset="0"/>
            <a:cs typeface="맑은 고딕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맑은 고딕" charset="0"/>
            <a:ea typeface="맑은 고딕" charset="0"/>
            <a:cs typeface="맑은 고딕" charset="0"/>
          </a:defRPr>
        </a:defPPr>
      </a:lstStyle>
    </a:lnDef>
  </a:objectDefaults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맑은 고딕"/>
        <a:ea typeface="맑은 고딕"/>
        <a:cs typeface="맑은 고딕"/>
      </a:majorFont>
      <a:minorFont>
        <a:latin typeface="맑은 고딕"/>
        <a:ea typeface="맑은 고딕"/>
        <a:cs typeface="맑은 고딕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맑은 고딕" charset="0"/>
            <a:ea typeface="맑은 고딕" charset="0"/>
            <a:cs typeface="맑은 고딕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맑은 고딕" charset="0"/>
            <a:ea typeface="맑은 고딕" charset="0"/>
            <a:cs typeface="맑은 고딕" charset="0"/>
          </a:defRPr>
        </a:defPPr>
      </a:lstStyle>
    </a:lnDef>
  </a:objectDefaults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19322</TotalTime>
  <Words>188</Words>
  <Application>Microsoft Office PowerPoint</Application>
  <PresentationFormat>A4 용지(210x297mm)</PresentationFormat>
  <Paragraphs>35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9</vt:i4>
      </vt:variant>
    </vt:vector>
  </HeadingPairs>
  <TitlesOfParts>
    <vt:vector size="13" baseType="lpstr">
      <vt:lpstr>1_Office 테마</vt:lpstr>
      <vt:lpstr>1_기본 디자인</vt:lpstr>
      <vt:lpstr>2_Office 테마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XP SP3 FINAL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양치기</dc:creator>
  <cp:lastModifiedBy>설 창성</cp:lastModifiedBy>
  <cp:revision>1212</cp:revision>
  <cp:lastPrinted>2016-07-20T09:41:53Z</cp:lastPrinted>
  <dcterms:created xsi:type="dcterms:W3CDTF">2015-04-20T17:53:08Z</dcterms:created>
  <dcterms:modified xsi:type="dcterms:W3CDTF">2020-04-28T10:03:18Z</dcterms:modified>
</cp:coreProperties>
</file>